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9FDFC-E26A-4905-895E-EBCA7EF4F5F6}" v="23" dt="2022-09-22T19:18:42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co, Michele M" userId="8d674a55-6046-4645-aa02-5dc789f2c36c" providerId="ADAL" clId="{D4C9FDFC-E26A-4905-895E-EBCA7EF4F5F6}"/>
    <pc:docChg chg="undo custSel addSld delSld modSld">
      <pc:chgData name="Monaco, Michele M" userId="8d674a55-6046-4645-aa02-5dc789f2c36c" providerId="ADAL" clId="{D4C9FDFC-E26A-4905-895E-EBCA7EF4F5F6}" dt="2022-10-16T02:56:30.159" v="321" actId="14100"/>
      <pc:docMkLst>
        <pc:docMk/>
      </pc:docMkLst>
      <pc:sldChg chg="addSp delSp modSp del mod">
        <pc:chgData name="Monaco, Michele M" userId="8d674a55-6046-4645-aa02-5dc789f2c36c" providerId="ADAL" clId="{D4C9FDFC-E26A-4905-895E-EBCA7EF4F5F6}" dt="2022-09-22T19:25:13.319" v="311" actId="47"/>
        <pc:sldMkLst>
          <pc:docMk/>
          <pc:sldMk cId="2189907151" sldId="256"/>
        </pc:sldMkLst>
        <pc:spChg chg="add mod">
          <ac:chgData name="Monaco, Michele M" userId="8d674a55-6046-4645-aa02-5dc789f2c36c" providerId="ADAL" clId="{D4C9FDFC-E26A-4905-895E-EBCA7EF4F5F6}" dt="2022-09-22T18:37:44.273" v="7" actId="14100"/>
          <ac:spMkLst>
            <pc:docMk/>
            <pc:sldMk cId="2189907151" sldId="256"/>
            <ac:spMk id="14" creationId="{CAD6D481-ACF0-36A4-63AB-A75F9CD210F5}"/>
          </ac:spMkLst>
        </pc:spChg>
        <pc:picChg chg="mod ord">
          <ac:chgData name="Monaco, Michele M" userId="8d674a55-6046-4645-aa02-5dc789f2c36c" providerId="ADAL" clId="{D4C9FDFC-E26A-4905-895E-EBCA7EF4F5F6}" dt="2022-09-22T18:31:38.997" v="3" actId="26606"/>
          <ac:picMkLst>
            <pc:docMk/>
            <pc:sldMk cId="2189907151" sldId="256"/>
            <ac:picMk id="5" creationId="{BC8E0B5D-3B69-F16C-A855-9ECE08042B8C}"/>
          </ac:picMkLst>
        </pc:picChg>
        <pc:picChg chg="mod">
          <ac:chgData name="Monaco, Michele M" userId="8d674a55-6046-4645-aa02-5dc789f2c36c" providerId="ADAL" clId="{D4C9FDFC-E26A-4905-895E-EBCA7EF4F5F6}" dt="2022-09-22T18:31:38.997" v="3" actId="26606"/>
          <ac:picMkLst>
            <pc:docMk/>
            <pc:sldMk cId="2189907151" sldId="256"/>
            <ac:picMk id="7" creationId="{CC7FE434-CF9B-2773-3EB2-153571A9A522}"/>
          </ac:picMkLst>
        </pc:picChg>
        <pc:picChg chg="mod">
          <ac:chgData name="Monaco, Michele M" userId="8d674a55-6046-4645-aa02-5dc789f2c36c" providerId="ADAL" clId="{D4C9FDFC-E26A-4905-895E-EBCA7EF4F5F6}" dt="2022-09-22T18:31:38.997" v="3" actId="26606"/>
          <ac:picMkLst>
            <pc:docMk/>
            <pc:sldMk cId="2189907151" sldId="256"/>
            <ac:picMk id="9" creationId="{CB401D8B-DD94-4EBD-C9A5-D5C58416378F}"/>
          </ac:picMkLst>
        </pc:picChg>
        <pc:picChg chg="mod">
          <ac:chgData name="Monaco, Michele M" userId="8d674a55-6046-4645-aa02-5dc789f2c36c" providerId="ADAL" clId="{D4C9FDFC-E26A-4905-895E-EBCA7EF4F5F6}" dt="2022-09-22T18:31:38.997" v="3" actId="26606"/>
          <ac:picMkLst>
            <pc:docMk/>
            <pc:sldMk cId="2189907151" sldId="256"/>
            <ac:picMk id="12" creationId="{CA6D524B-6C33-4E84-8244-5CF9FC39D71D}"/>
          </ac:picMkLst>
        </pc:picChg>
        <pc:picChg chg="add del mod">
          <ac:chgData name="Monaco, Michele M" userId="8d674a55-6046-4645-aa02-5dc789f2c36c" providerId="ADAL" clId="{D4C9FDFC-E26A-4905-895E-EBCA7EF4F5F6}" dt="2022-09-22T18:54:55.621" v="31" actId="478"/>
          <ac:picMkLst>
            <pc:docMk/>
            <pc:sldMk cId="2189907151" sldId="256"/>
            <ac:picMk id="13" creationId="{F97CA79B-FBA4-2B0D-49A8-CF60373E378F}"/>
          </ac:picMkLst>
        </pc:picChg>
        <pc:picChg chg="add del mod modCrop">
          <ac:chgData name="Monaco, Michele M" userId="8d674a55-6046-4645-aa02-5dc789f2c36c" providerId="ADAL" clId="{D4C9FDFC-E26A-4905-895E-EBCA7EF4F5F6}" dt="2022-09-22T18:54:56.367" v="32" actId="478"/>
          <ac:picMkLst>
            <pc:docMk/>
            <pc:sldMk cId="2189907151" sldId="256"/>
            <ac:picMk id="15" creationId="{9D357E71-CF39-04E2-5F7D-00CF02C2035A}"/>
          </ac:picMkLst>
        </pc:picChg>
        <pc:picChg chg="add del mod modCrop">
          <ac:chgData name="Monaco, Michele M" userId="8d674a55-6046-4645-aa02-5dc789f2c36c" providerId="ADAL" clId="{D4C9FDFC-E26A-4905-895E-EBCA7EF4F5F6}" dt="2022-09-22T18:54:53.850" v="29" actId="478"/>
          <ac:picMkLst>
            <pc:docMk/>
            <pc:sldMk cId="2189907151" sldId="256"/>
            <ac:picMk id="16" creationId="{7690615A-770A-DCE8-7163-C500E268BF86}"/>
          </ac:picMkLst>
        </pc:picChg>
        <pc:picChg chg="add del mod">
          <ac:chgData name="Monaco, Michele M" userId="8d674a55-6046-4645-aa02-5dc789f2c36c" providerId="ADAL" clId="{D4C9FDFC-E26A-4905-895E-EBCA7EF4F5F6}" dt="2022-09-22T18:54:54.721" v="30" actId="478"/>
          <ac:picMkLst>
            <pc:docMk/>
            <pc:sldMk cId="2189907151" sldId="256"/>
            <ac:picMk id="18" creationId="{4048A126-AD95-60BB-8AE3-16322581F2E4}"/>
          </ac:picMkLst>
        </pc:picChg>
        <pc:cxnChg chg="del">
          <ac:chgData name="Monaco, Michele M" userId="8d674a55-6046-4645-aa02-5dc789f2c36c" providerId="ADAL" clId="{D4C9FDFC-E26A-4905-895E-EBCA7EF4F5F6}" dt="2022-09-22T18:31:38.997" v="3" actId="26606"/>
          <ac:cxnSpMkLst>
            <pc:docMk/>
            <pc:sldMk cId="2189907151" sldId="256"/>
            <ac:cxnSpMk id="17" creationId="{50DA1EB8-87CF-4588-A1FD-4756F9A28F6B}"/>
          </ac:cxnSpMkLst>
        </pc:cxnChg>
        <pc:cxnChg chg="del">
          <ac:chgData name="Monaco, Michele M" userId="8d674a55-6046-4645-aa02-5dc789f2c36c" providerId="ADAL" clId="{D4C9FDFC-E26A-4905-895E-EBCA7EF4F5F6}" dt="2022-09-22T18:31:38.997" v="3" actId="26606"/>
          <ac:cxnSpMkLst>
            <pc:docMk/>
            <pc:sldMk cId="2189907151" sldId="256"/>
            <ac:cxnSpMk id="19" creationId="{D7A4E378-EA57-47B9-B1EB-58B998F6CFFB}"/>
          </ac:cxnSpMkLst>
        </pc:cxnChg>
        <pc:cxnChg chg="del">
          <ac:chgData name="Monaco, Michele M" userId="8d674a55-6046-4645-aa02-5dc789f2c36c" providerId="ADAL" clId="{D4C9FDFC-E26A-4905-895E-EBCA7EF4F5F6}" dt="2022-09-22T18:31:38.997" v="3" actId="26606"/>
          <ac:cxnSpMkLst>
            <pc:docMk/>
            <pc:sldMk cId="2189907151" sldId="256"/>
            <ac:cxnSpMk id="21" creationId="{D2B31ED6-76F0-425A-9A41-C947AEF9C145}"/>
          </ac:cxnSpMkLst>
        </pc:cxnChg>
      </pc:sldChg>
      <pc:sldChg chg="addSp delSp modSp new mod setBg">
        <pc:chgData name="Monaco, Michele M" userId="8d674a55-6046-4645-aa02-5dc789f2c36c" providerId="ADAL" clId="{D4C9FDFC-E26A-4905-895E-EBCA7EF4F5F6}" dt="2022-10-16T02:56:30.159" v="321" actId="14100"/>
        <pc:sldMkLst>
          <pc:docMk/>
          <pc:sldMk cId="1951592195" sldId="257"/>
        </pc:sldMkLst>
        <pc:spChg chg="del">
          <ac:chgData name="Monaco, Michele M" userId="8d674a55-6046-4645-aa02-5dc789f2c36c" providerId="ADAL" clId="{D4C9FDFC-E26A-4905-895E-EBCA7EF4F5F6}" dt="2022-09-22T18:30:35.314" v="1" actId="478"/>
          <ac:spMkLst>
            <pc:docMk/>
            <pc:sldMk cId="1951592195" sldId="257"/>
            <ac:spMk id="2" creationId="{54805E07-2080-ED6B-DFFC-28AC696FDDD5}"/>
          </ac:spMkLst>
        </pc:spChg>
        <pc:spChg chg="del">
          <ac:chgData name="Monaco, Michele M" userId="8d674a55-6046-4645-aa02-5dc789f2c36c" providerId="ADAL" clId="{D4C9FDFC-E26A-4905-895E-EBCA7EF4F5F6}" dt="2022-09-22T18:30:39.074" v="2" actId="478"/>
          <ac:spMkLst>
            <pc:docMk/>
            <pc:sldMk cId="1951592195" sldId="257"/>
            <ac:spMk id="3" creationId="{70C6CC14-3BF4-8FA8-2867-51745E9CD7BC}"/>
          </ac:spMkLst>
        </pc:spChg>
        <pc:spChg chg="add del mod">
          <ac:chgData name="Monaco, Michele M" userId="8d674a55-6046-4645-aa02-5dc789f2c36c" providerId="ADAL" clId="{D4C9FDFC-E26A-4905-895E-EBCA7EF4F5F6}" dt="2022-09-22T19:02:45.228" v="67"/>
          <ac:spMkLst>
            <pc:docMk/>
            <pc:sldMk cId="1951592195" sldId="257"/>
            <ac:spMk id="12" creationId="{1386EDA4-74E5-3868-3018-4E903B6DF635}"/>
          </ac:spMkLst>
        </pc:spChg>
        <pc:spChg chg="add mod">
          <ac:chgData name="Monaco, Michele M" userId="8d674a55-6046-4645-aa02-5dc789f2c36c" providerId="ADAL" clId="{D4C9FDFC-E26A-4905-895E-EBCA7EF4F5F6}" dt="2022-09-22T19:16:10.288" v="168" actId="1076"/>
          <ac:spMkLst>
            <pc:docMk/>
            <pc:sldMk cId="1951592195" sldId="257"/>
            <ac:spMk id="13" creationId="{57D5E942-26A1-389B-7D0E-9B26F36934A3}"/>
          </ac:spMkLst>
        </pc:spChg>
        <pc:spChg chg="add del">
          <ac:chgData name="Monaco, Michele M" userId="8d674a55-6046-4645-aa02-5dc789f2c36c" providerId="ADAL" clId="{D4C9FDFC-E26A-4905-895E-EBCA7EF4F5F6}" dt="2022-09-22T18:59:02.802" v="49" actId="26606"/>
          <ac:spMkLst>
            <pc:docMk/>
            <pc:sldMk cId="1951592195" sldId="257"/>
            <ac:spMk id="16" creationId="{DA2E7C1E-2B5A-4BBA-AE51-1CD8C19309D7}"/>
          </ac:spMkLst>
        </pc:spChg>
        <pc:spChg chg="add del">
          <ac:chgData name="Monaco, Michele M" userId="8d674a55-6046-4645-aa02-5dc789f2c36c" providerId="ADAL" clId="{D4C9FDFC-E26A-4905-895E-EBCA7EF4F5F6}" dt="2022-09-22T18:59:02.802" v="49" actId="26606"/>
          <ac:spMkLst>
            <pc:docMk/>
            <pc:sldMk cId="1951592195" sldId="257"/>
            <ac:spMk id="18" creationId="{43DF76B1-5174-4FAF-9D19-FFEE98426836}"/>
          </ac:spMkLst>
        </pc:spChg>
        <pc:spChg chg="add del">
          <ac:chgData name="Monaco, Michele M" userId="8d674a55-6046-4645-aa02-5dc789f2c36c" providerId="ADAL" clId="{D4C9FDFC-E26A-4905-895E-EBCA7EF4F5F6}" dt="2022-09-22T19:02:19.982" v="63" actId="26606"/>
          <ac:spMkLst>
            <pc:docMk/>
            <pc:sldMk cId="1951592195" sldId="257"/>
            <ac:spMk id="20" creationId="{1500B4A4-B1F1-41EA-886A-B8A210DBCA3B}"/>
          </ac:spMkLst>
        </pc:spChg>
        <pc:spChg chg="add del">
          <ac:chgData name="Monaco, Michele M" userId="8d674a55-6046-4645-aa02-5dc789f2c36c" providerId="ADAL" clId="{D4C9FDFC-E26A-4905-895E-EBCA7EF4F5F6}" dt="2022-09-22T19:02:19.982" v="63" actId="26606"/>
          <ac:spMkLst>
            <pc:docMk/>
            <pc:sldMk cId="1951592195" sldId="257"/>
            <ac:spMk id="21" creationId="{5E55A99C-0BDC-4DBE-8E40-9FA66F629FA1}"/>
          </ac:spMkLst>
        </pc:spChg>
        <pc:spChg chg="add mod">
          <ac:chgData name="Monaco, Michele M" userId="8d674a55-6046-4645-aa02-5dc789f2c36c" providerId="ADAL" clId="{D4C9FDFC-E26A-4905-895E-EBCA7EF4F5F6}" dt="2022-09-22T19:10:47.535" v="138" actId="1076"/>
          <ac:spMkLst>
            <pc:docMk/>
            <pc:sldMk cId="1951592195" sldId="257"/>
            <ac:spMk id="22" creationId="{C3FB313C-11B3-39AB-20E4-9FF569586658}"/>
          </ac:spMkLst>
        </pc:spChg>
        <pc:spChg chg="add mod">
          <ac:chgData name="Monaco, Michele M" userId="8d674a55-6046-4645-aa02-5dc789f2c36c" providerId="ADAL" clId="{D4C9FDFC-E26A-4905-895E-EBCA7EF4F5F6}" dt="2022-09-22T19:15:37.204" v="167" actId="14100"/>
          <ac:spMkLst>
            <pc:docMk/>
            <pc:sldMk cId="1951592195" sldId="257"/>
            <ac:spMk id="23" creationId="{ECEC7B86-C14D-73C1-8CAB-8475D09691A6}"/>
          </ac:spMkLst>
        </pc:spChg>
        <pc:spChg chg="add mod">
          <ac:chgData name="Monaco, Michele M" userId="8d674a55-6046-4645-aa02-5dc789f2c36c" providerId="ADAL" clId="{D4C9FDFC-E26A-4905-895E-EBCA7EF4F5F6}" dt="2022-09-22T19:17:17.898" v="170" actId="571"/>
          <ac:spMkLst>
            <pc:docMk/>
            <pc:sldMk cId="1951592195" sldId="257"/>
            <ac:spMk id="25" creationId="{6CAFFD79-6C98-87FE-7EDE-C5089FBD7280}"/>
          </ac:spMkLst>
        </pc:spChg>
        <pc:spChg chg="add">
          <ac:chgData name="Monaco, Michele M" userId="8d674a55-6046-4645-aa02-5dc789f2c36c" providerId="ADAL" clId="{D4C9FDFC-E26A-4905-895E-EBCA7EF4F5F6}" dt="2022-09-22T19:02:19.982" v="63" actId="26606"/>
          <ac:spMkLst>
            <pc:docMk/>
            <pc:sldMk cId="1951592195" sldId="257"/>
            <ac:spMk id="26" creationId="{DA2E7C1E-2B5A-4BBA-AE51-1CD8C19309D7}"/>
          </ac:spMkLst>
        </pc:spChg>
        <pc:spChg chg="add mod">
          <ac:chgData name="Monaco, Michele M" userId="8d674a55-6046-4645-aa02-5dc789f2c36c" providerId="ADAL" clId="{D4C9FDFC-E26A-4905-895E-EBCA7EF4F5F6}" dt="2022-10-16T02:56:30.159" v="321" actId="14100"/>
          <ac:spMkLst>
            <pc:docMk/>
            <pc:sldMk cId="1951592195" sldId="257"/>
            <ac:spMk id="27" creationId="{C153B7F4-1B43-53C1-C6E6-B4F60040D9AA}"/>
          </ac:spMkLst>
        </pc:spChg>
        <pc:spChg chg="add">
          <ac:chgData name="Monaco, Michele M" userId="8d674a55-6046-4645-aa02-5dc789f2c36c" providerId="ADAL" clId="{D4C9FDFC-E26A-4905-895E-EBCA7EF4F5F6}" dt="2022-09-22T19:02:19.982" v="63" actId="26606"/>
          <ac:spMkLst>
            <pc:docMk/>
            <pc:sldMk cId="1951592195" sldId="257"/>
            <ac:spMk id="28" creationId="{43DF76B1-5174-4FAF-9D19-FFEE98426836}"/>
          </ac:spMkLst>
        </pc:spChg>
        <pc:spChg chg="add mod">
          <ac:chgData name="Monaco, Michele M" userId="8d674a55-6046-4645-aa02-5dc789f2c36c" providerId="ADAL" clId="{D4C9FDFC-E26A-4905-895E-EBCA7EF4F5F6}" dt="2022-09-22T19:21:56.214" v="307" actId="1076"/>
          <ac:spMkLst>
            <pc:docMk/>
            <pc:sldMk cId="1951592195" sldId="257"/>
            <ac:spMk id="29" creationId="{4D910FB6-995A-1B4C-9D04-56DA58E3A9B6}"/>
          </ac:spMkLst>
        </pc:spChg>
        <pc:spChg chg="add mod">
          <ac:chgData name="Monaco, Michele M" userId="8d674a55-6046-4645-aa02-5dc789f2c36c" providerId="ADAL" clId="{D4C9FDFC-E26A-4905-895E-EBCA7EF4F5F6}" dt="2022-09-22T19:22:03.559" v="308" actId="1076"/>
          <ac:spMkLst>
            <pc:docMk/>
            <pc:sldMk cId="1951592195" sldId="257"/>
            <ac:spMk id="30" creationId="{881D2942-D55B-C735-5D90-0F993F08B337}"/>
          </ac:spMkLst>
        </pc:spChg>
        <pc:spChg chg="add mod">
          <ac:chgData name="Monaco, Michele M" userId="8d674a55-6046-4645-aa02-5dc789f2c36c" providerId="ADAL" clId="{D4C9FDFC-E26A-4905-895E-EBCA7EF4F5F6}" dt="2022-09-22T19:22:13.603" v="309" actId="1076"/>
          <ac:spMkLst>
            <pc:docMk/>
            <pc:sldMk cId="1951592195" sldId="257"/>
            <ac:spMk id="31" creationId="{70412389-46AD-F2AD-AA5B-E9FF2FE6ADE4}"/>
          </ac:spMkLst>
        </pc:spChg>
        <pc:spChg chg="add mod">
          <ac:chgData name="Monaco, Michele M" userId="8d674a55-6046-4645-aa02-5dc789f2c36c" providerId="ADAL" clId="{D4C9FDFC-E26A-4905-895E-EBCA7EF4F5F6}" dt="2022-09-22T19:22:23.179" v="310" actId="1076"/>
          <ac:spMkLst>
            <pc:docMk/>
            <pc:sldMk cId="1951592195" sldId="257"/>
            <ac:spMk id="32" creationId="{680D4E82-D4D9-30D1-946A-4519BF893F50}"/>
          </ac:spMkLst>
        </pc:spChg>
        <pc:picChg chg="add mod ord">
          <ac:chgData name="Monaco, Michele M" userId="8d674a55-6046-4645-aa02-5dc789f2c36c" providerId="ADAL" clId="{D4C9FDFC-E26A-4905-895E-EBCA7EF4F5F6}" dt="2022-09-22T19:02:19.982" v="63" actId="26606"/>
          <ac:picMkLst>
            <pc:docMk/>
            <pc:sldMk cId="1951592195" sldId="257"/>
            <ac:picMk id="4" creationId="{AD671030-FCF8-919D-671B-E43C71D6EB71}"/>
          </ac:picMkLst>
        </pc:picChg>
        <pc:picChg chg="add mod ord">
          <ac:chgData name="Monaco, Michele M" userId="8d674a55-6046-4645-aa02-5dc789f2c36c" providerId="ADAL" clId="{D4C9FDFC-E26A-4905-895E-EBCA7EF4F5F6}" dt="2022-09-22T19:02:19.982" v="63" actId="26606"/>
          <ac:picMkLst>
            <pc:docMk/>
            <pc:sldMk cId="1951592195" sldId="257"/>
            <ac:picMk id="5" creationId="{27EAB026-F3EA-96FE-0173-47172ADF6915}"/>
          </ac:picMkLst>
        </pc:picChg>
        <pc:picChg chg="add mod ord">
          <ac:chgData name="Monaco, Michele M" userId="8d674a55-6046-4645-aa02-5dc789f2c36c" providerId="ADAL" clId="{D4C9FDFC-E26A-4905-895E-EBCA7EF4F5F6}" dt="2022-09-22T19:02:19.982" v="63" actId="26606"/>
          <ac:picMkLst>
            <pc:docMk/>
            <pc:sldMk cId="1951592195" sldId="257"/>
            <ac:picMk id="6" creationId="{C8E1FA25-FC23-D341-F921-D4E2A5E42498}"/>
          </ac:picMkLst>
        </pc:picChg>
        <pc:picChg chg="add mod ord">
          <ac:chgData name="Monaco, Michele M" userId="8d674a55-6046-4645-aa02-5dc789f2c36c" providerId="ADAL" clId="{D4C9FDFC-E26A-4905-895E-EBCA7EF4F5F6}" dt="2022-09-22T19:02:19.982" v="63" actId="26606"/>
          <ac:picMkLst>
            <pc:docMk/>
            <pc:sldMk cId="1951592195" sldId="257"/>
            <ac:picMk id="7" creationId="{ABEB4AFE-165E-9151-5FB1-E2FEAB6074A8}"/>
          </ac:picMkLst>
        </pc:picChg>
        <pc:picChg chg="add mod">
          <ac:chgData name="Monaco, Michele M" userId="8d674a55-6046-4645-aa02-5dc789f2c36c" providerId="ADAL" clId="{D4C9FDFC-E26A-4905-895E-EBCA7EF4F5F6}" dt="2022-09-22T19:02:19.982" v="63" actId="26606"/>
          <ac:picMkLst>
            <pc:docMk/>
            <pc:sldMk cId="1951592195" sldId="257"/>
            <ac:picMk id="8" creationId="{42B9F789-92E9-6551-CE93-5251422CDCFD}"/>
          </ac:picMkLst>
        </pc:picChg>
        <pc:picChg chg="add mod ord">
          <ac:chgData name="Monaco, Michele M" userId="8d674a55-6046-4645-aa02-5dc789f2c36c" providerId="ADAL" clId="{D4C9FDFC-E26A-4905-895E-EBCA7EF4F5F6}" dt="2022-09-22T19:02:19.982" v="63" actId="26606"/>
          <ac:picMkLst>
            <pc:docMk/>
            <pc:sldMk cId="1951592195" sldId="257"/>
            <ac:picMk id="9" creationId="{E7DD87D1-1A2A-9320-4E3F-C8E0ED27A856}"/>
          </ac:picMkLst>
        </pc:picChg>
        <pc:picChg chg="add mod ord">
          <ac:chgData name="Monaco, Michele M" userId="8d674a55-6046-4645-aa02-5dc789f2c36c" providerId="ADAL" clId="{D4C9FDFC-E26A-4905-895E-EBCA7EF4F5F6}" dt="2022-09-22T19:02:19.982" v="63" actId="26606"/>
          <ac:picMkLst>
            <pc:docMk/>
            <pc:sldMk cId="1951592195" sldId="257"/>
            <ac:picMk id="10" creationId="{E62BCC78-9EBA-4463-B4AF-2914A8FF3D2F}"/>
          </ac:picMkLst>
        </pc:picChg>
        <pc:picChg chg="add mod">
          <ac:chgData name="Monaco, Michele M" userId="8d674a55-6046-4645-aa02-5dc789f2c36c" providerId="ADAL" clId="{D4C9FDFC-E26A-4905-895E-EBCA7EF4F5F6}" dt="2022-09-22T19:02:19.982" v="63" actId="26606"/>
          <ac:picMkLst>
            <pc:docMk/>
            <pc:sldMk cId="1951592195" sldId="257"/>
            <ac:picMk id="11" creationId="{66AE088F-3097-7B56-B3A6-20B52F670998}"/>
          </ac:picMkLst>
        </pc:picChg>
        <pc:picChg chg="add mod">
          <ac:chgData name="Monaco, Michele M" userId="8d674a55-6046-4645-aa02-5dc789f2c36c" providerId="ADAL" clId="{D4C9FDFC-E26A-4905-895E-EBCA7EF4F5F6}" dt="2022-09-22T19:17:17.898" v="170" actId="571"/>
          <ac:picMkLst>
            <pc:docMk/>
            <pc:sldMk cId="1951592195" sldId="257"/>
            <ac:picMk id="24" creationId="{FDDBBC3D-8FA8-75B7-3EC0-B7274160A52F}"/>
          </ac:picMkLst>
        </pc:picChg>
      </pc:sldChg>
      <pc:sldChg chg="addSp delSp modSp new del mod">
        <pc:chgData name="Monaco, Michele M" userId="8d674a55-6046-4645-aa02-5dc789f2c36c" providerId="ADAL" clId="{D4C9FDFC-E26A-4905-895E-EBCA7EF4F5F6}" dt="2022-09-22T19:25:16.739" v="312" actId="47"/>
        <pc:sldMkLst>
          <pc:docMk/>
          <pc:sldMk cId="3804008924" sldId="258"/>
        </pc:sldMkLst>
        <pc:spChg chg="del">
          <ac:chgData name="Monaco, Michele M" userId="8d674a55-6046-4645-aa02-5dc789f2c36c" providerId="ADAL" clId="{D4C9FDFC-E26A-4905-895E-EBCA7EF4F5F6}" dt="2022-09-22T18:59:26.965" v="52" actId="478"/>
          <ac:spMkLst>
            <pc:docMk/>
            <pc:sldMk cId="3804008924" sldId="258"/>
            <ac:spMk id="2" creationId="{78396BCF-77EB-31F3-CCF1-F65CD71AF39C}"/>
          </ac:spMkLst>
        </pc:spChg>
        <pc:spChg chg="del">
          <ac:chgData name="Monaco, Michele M" userId="8d674a55-6046-4645-aa02-5dc789f2c36c" providerId="ADAL" clId="{D4C9FDFC-E26A-4905-895E-EBCA7EF4F5F6}" dt="2022-09-22T18:59:28.636" v="53" actId="478"/>
          <ac:spMkLst>
            <pc:docMk/>
            <pc:sldMk cId="3804008924" sldId="258"/>
            <ac:spMk id="3" creationId="{4B6B2EB0-F009-55FD-26F8-BD02C9A985A1}"/>
          </ac:spMkLst>
        </pc:spChg>
        <pc:picChg chg="add mod">
          <ac:chgData name="Monaco, Michele M" userId="8d674a55-6046-4645-aa02-5dc789f2c36c" providerId="ADAL" clId="{D4C9FDFC-E26A-4905-895E-EBCA7EF4F5F6}" dt="2022-09-22T19:00:11.738" v="57" actId="1076"/>
          <ac:picMkLst>
            <pc:docMk/>
            <pc:sldMk cId="3804008924" sldId="258"/>
            <ac:picMk id="4" creationId="{A5DC21B1-CD37-0A6C-A00A-1B4C541C1491}"/>
          </ac:picMkLst>
        </pc:picChg>
        <pc:picChg chg="add mod">
          <ac:chgData name="Monaco, Michele M" userId="8d674a55-6046-4645-aa02-5dc789f2c36c" providerId="ADAL" clId="{D4C9FDFC-E26A-4905-895E-EBCA7EF4F5F6}" dt="2022-09-22T19:00:14.403" v="58" actId="1076"/>
          <ac:picMkLst>
            <pc:docMk/>
            <pc:sldMk cId="3804008924" sldId="258"/>
            <ac:picMk id="5" creationId="{827DB717-824F-657A-C890-29D73119F20B}"/>
          </ac:picMkLst>
        </pc:picChg>
        <pc:picChg chg="add mod">
          <ac:chgData name="Monaco, Michele M" userId="8d674a55-6046-4645-aa02-5dc789f2c36c" providerId="ADAL" clId="{D4C9FDFC-E26A-4905-895E-EBCA7EF4F5F6}" dt="2022-09-22T19:00:36.047" v="60" actId="1076"/>
          <ac:picMkLst>
            <pc:docMk/>
            <pc:sldMk cId="3804008924" sldId="258"/>
            <ac:picMk id="6" creationId="{8BC473AC-F0BF-446D-1FB3-B8176589404F}"/>
          </ac:picMkLst>
        </pc:picChg>
        <pc:picChg chg="add mod">
          <ac:chgData name="Monaco, Michele M" userId="8d674a55-6046-4645-aa02-5dc789f2c36c" providerId="ADAL" clId="{D4C9FDFC-E26A-4905-895E-EBCA7EF4F5F6}" dt="2022-09-22T19:01:10.309" v="62" actId="1076"/>
          <ac:picMkLst>
            <pc:docMk/>
            <pc:sldMk cId="3804008924" sldId="258"/>
            <ac:picMk id="7" creationId="{EBEF42E5-5992-4573-7A21-38FD265672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467A-0DF1-0395-CB38-39224992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2674A-AAFC-11A6-3441-270CE7B51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61FC-ACE6-7DCB-21B9-E57B72DF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A83C0-6443-A68A-DED1-D0A9E28C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336B4-2901-A29D-96F6-7C3DC38E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BD26-F1DF-68C1-6327-8CAA98B6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23AFB-A22E-11F9-D2D5-4492DC47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84CC6-859C-6268-718D-BED0F21C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3D9C5-12DE-0611-1D26-2E05063A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30939-FE08-DBFC-F792-0192D0FA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8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2DAEE-0A2C-27FC-879D-9BFF88F4C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B3207-16A7-2714-B3F1-EE5A4A6E2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D045-0AA3-1E60-C767-5C1C11FA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93F31-C2B4-2ACD-75DC-5635316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20A36-34F3-7A1F-A45D-C6853A37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2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FB22-4600-485F-1FF3-F96EFBD3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87B27-C064-D57F-8455-0F72D8DDA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E2FE6-28B5-E331-91EC-43A37473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94AEC-838F-4539-3431-518F8E0F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160E5-100B-26A0-AEB4-571D78C6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0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1D69-3DC7-5980-622C-12879DE3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53B2B-C2E5-0166-AA81-4DD9DA51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AE814-1057-73DE-603D-C0322C6A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4D97A-801B-D600-7B47-79F0CD64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969D-551F-3BB4-9A2E-9C3DA01A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3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B58B-046D-02F0-BD4C-AB56C040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87CB6-2668-C124-A08A-5815C0F45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A37C7-896D-B69B-200E-E1B18554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DDC8C-379F-C46E-45F5-3E54E6E5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103E1-6F92-69CD-80B7-3242C3DF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D528C-2D5F-2885-AF73-85ABFACC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7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4CFF-0A30-CCA8-4A29-DFE80E4D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54BF9-6559-1910-5C85-FC86C649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457F-5BAD-238D-A025-7FD53CC77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5E479-D7F4-3C7D-1BE3-F30586411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D00BE-C36E-9DD7-C2B8-CBDD280D0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137690-33A2-7D3E-3F6A-4C7D433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C3EB3-720E-F0B9-CCA9-1F57985F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D93C8-5862-A73B-BE4D-3C546619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7F8-AD28-E752-CA17-548D0BDB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E69BD-CA1A-7B4E-4D5D-B1F69F19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8F31D-DC5C-BDAC-AFF0-11961435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B5E0-1219-A141-14BE-94F7953E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7D44E-A955-EA9F-BBCE-2B9BB10B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F9A60-C881-A05E-82A2-EA6EA915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023EC-9128-3801-784F-16214D5D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E0E0-7D3A-016C-21D6-E09757F5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BEE8A-12D1-6474-2729-9055BC37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AABC5-7C11-7B47-219A-2CE4DA2B3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679C5-7581-CA7D-7041-08B81B38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4D8A6-104D-4ACC-86E8-A807FB8C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4CB30-2703-3FC6-AD93-9ED5BDBD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FB84-41AB-942F-CD73-005BFFFF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D5DF6-C4AD-7832-DF0A-21D44B8D5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ABC15-3090-3D6D-0699-C183A2D43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2C42B-D7E3-7E93-F5EA-4D6A8C68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E6CC5-DF4B-AC9A-88F1-C64880B7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5F014-C659-32B8-9FE2-A35A8F51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01BEE-8A82-ABCD-382A-34992951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B5D5F-1F5B-E8AA-FCC4-9ED823A35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1B486-93D5-6639-CA77-78964EC0A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11C5-F812-4AEB-A62A-F49DEFC1CF0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C405-EF42-D6B5-FA63-519DD6A36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65AD7-635A-6268-6FD3-CF08F22F5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F154-00E9-44DB-A8B5-9F08059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9F789-92E9-6551-CE93-5251422C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3" y="914400"/>
            <a:ext cx="2443163" cy="2449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B4AFE-165E-9151-5FB1-E2FEAB60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254"/>
          <a:stretch/>
        </p:blipFill>
        <p:spPr>
          <a:xfrm>
            <a:off x="3570288" y="914400"/>
            <a:ext cx="2449513" cy="244951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671030-FCF8-919D-671B-E43C71D6EB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8" b="-8"/>
          <a:stretch/>
        </p:blipFill>
        <p:spPr>
          <a:xfrm>
            <a:off x="1058863" y="3432175"/>
            <a:ext cx="2446338" cy="244951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E088F-3097-7B56-B3A6-20B52F670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050" y="3432175"/>
            <a:ext cx="2446338" cy="2449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D87D1-1A2A-9320-4E3F-C8E0ED27A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650" y="914400"/>
            <a:ext cx="2447925" cy="245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AB026-F3EA-96FE-0173-47172ADF69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" b="12254"/>
          <a:stretch/>
        </p:blipFill>
        <p:spPr>
          <a:xfrm>
            <a:off x="6089650" y="3433763"/>
            <a:ext cx="2447925" cy="2447925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1FA25-FC23-D341-F921-D4E2A5E424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8" b="-8"/>
          <a:stretch/>
        </p:blipFill>
        <p:spPr>
          <a:xfrm>
            <a:off x="8605838" y="914400"/>
            <a:ext cx="2451100" cy="2451100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BCC78-9EBA-4463-B4AF-2914A8FF3D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5838" y="3433763"/>
            <a:ext cx="2451100" cy="2447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D5E942-26A1-389B-7D0E-9B26F36934A3}"/>
              </a:ext>
            </a:extLst>
          </p:cNvPr>
          <p:cNvSpPr txBox="1"/>
          <p:nvPr/>
        </p:nvSpPr>
        <p:spPr>
          <a:xfrm>
            <a:off x="8922035" y="5181240"/>
            <a:ext cx="245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Arun Ghosh (PhD 1985)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B313C-11B3-39AB-20E4-9FF569586658}"/>
              </a:ext>
            </a:extLst>
          </p:cNvPr>
          <p:cNvSpPr txBox="1"/>
          <p:nvPr/>
        </p:nvSpPr>
        <p:spPr>
          <a:xfrm>
            <a:off x="6229368" y="5181241"/>
            <a:ext cx="2725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Jingguang</a:t>
            </a:r>
            <a:r>
              <a:rPr lang="en-US" sz="1400" dirty="0">
                <a:solidFill>
                  <a:schemeClr val="bg1"/>
                </a:solidFill>
              </a:rPr>
              <a:t> Chen (PhD 1988)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C7B86-C14D-73C1-8CAB-8475D09691A6}"/>
              </a:ext>
            </a:extLst>
          </p:cNvPr>
          <p:cNvSpPr txBox="1"/>
          <p:nvPr/>
        </p:nvSpPr>
        <p:spPr>
          <a:xfrm>
            <a:off x="3644919" y="5181241"/>
            <a:ext cx="252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Monde </a:t>
            </a:r>
            <a:r>
              <a:rPr lang="en-US" sz="1400" dirty="0" err="1">
                <a:solidFill>
                  <a:schemeClr val="bg1"/>
                </a:solidFill>
              </a:rPr>
              <a:t>Qhobosheane</a:t>
            </a:r>
            <a:r>
              <a:rPr lang="en-US" sz="1400" dirty="0">
                <a:solidFill>
                  <a:schemeClr val="bg1"/>
                </a:solidFill>
              </a:rPr>
              <a:t> (BS 1997)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53B7F4-1B43-53C1-C6E6-B4F60040D9AA}"/>
              </a:ext>
            </a:extLst>
          </p:cNvPr>
          <p:cNvSpPr txBox="1"/>
          <p:nvPr/>
        </p:nvSpPr>
        <p:spPr>
          <a:xfrm>
            <a:off x="1058863" y="5224538"/>
            <a:ext cx="2665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Jamie (McCabe) Dunn (PhD 2007)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910FB6-995A-1B4C-9D04-56DA58E3A9B6}"/>
              </a:ext>
            </a:extLst>
          </p:cNvPr>
          <p:cNvSpPr txBox="1"/>
          <p:nvPr/>
        </p:nvSpPr>
        <p:spPr>
          <a:xfrm>
            <a:off x="1277774" y="2765178"/>
            <a:ext cx="2000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Maria J. </a:t>
            </a:r>
            <a:r>
              <a:rPr lang="en-US" sz="1400" dirty="0" err="1">
                <a:solidFill>
                  <a:schemeClr val="bg1"/>
                </a:solidFill>
              </a:rPr>
              <a:t>Doa</a:t>
            </a:r>
            <a:r>
              <a:rPr lang="en-US" sz="1400" dirty="0">
                <a:solidFill>
                  <a:schemeClr val="bg1"/>
                </a:solidFill>
              </a:rPr>
              <a:t> (PhD 1985)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1D2942-D55B-C735-5D90-0F993F08B337}"/>
              </a:ext>
            </a:extLst>
          </p:cNvPr>
          <p:cNvSpPr txBox="1"/>
          <p:nvPr/>
        </p:nvSpPr>
        <p:spPr>
          <a:xfrm>
            <a:off x="3724455" y="2763921"/>
            <a:ext cx="252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Jeremy Walker (PhD 2006)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412389-46AD-F2AD-AA5B-E9FF2FE6ADE4}"/>
              </a:ext>
            </a:extLst>
          </p:cNvPr>
          <p:cNvSpPr txBox="1"/>
          <p:nvPr/>
        </p:nvSpPr>
        <p:spPr>
          <a:xfrm>
            <a:off x="6195297" y="2763768"/>
            <a:ext cx="252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Diana (Berg) </a:t>
            </a:r>
            <a:r>
              <a:rPr lang="en-US" sz="1400" dirty="0" err="1">
                <a:solidFill>
                  <a:schemeClr val="bg1"/>
                </a:solidFill>
              </a:rPr>
              <a:t>Gerbi</a:t>
            </a:r>
            <a:r>
              <a:rPr lang="en-US" sz="1400" dirty="0">
                <a:solidFill>
                  <a:schemeClr val="bg1"/>
                </a:solidFill>
              </a:rPr>
              <a:t> (BS 1975)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D4E82-D4D9-30D1-946A-4519BF893F50}"/>
              </a:ext>
            </a:extLst>
          </p:cNvPr>
          <p:cNvSpPr txBox="1"/>
          <p:nvPr/>
        </p:nvSpPr>
        <p:spPr>
          <a:xfrm>
            <a:off x="8789255" y="2774643"/>
            <a:ext cx="252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McMahan L. Gray (BS 1980)</a:t>
            </a:r>
          </a:p>
        </p:txBody>
      </p:sp>
    </p:spTree>
    <p:extLst>
      <p:ext uri="{BB962C8B-B14F-4D97-AF65-F5344CB8AC3E}">
        <p14:creationId xmlns:p14="http://schemas.microsoft.com/office/powerpoint/2010/main" val="195159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Monaco, Michele M</dc:creator>
  <cp:lastModifiedBy>Monaco, Michele M</cp:lastModifiedBy>
  <cp:revision>2</cp:revision>
  <dcterms:created xsi:type="dcterms:W3CDTF">2022-09-22T18:16:51Z</dcterms:created>
  <dcterms:modified xsi:type="dcterms:W3CDTF">2022-10-16T02:56:35Z</dcterms:modified>
</cp:coreProperties>
</file>